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Open Sauce" charset="1" panose="00000500000000000000"/>
      <p:regular r:id="rId29"/>
    </p:embeddedFont>
    <p:embeddedFont>
      <p:font typeface="Codec Pro ExtraBold" charset="1" panose="00000700000000000000"/>
      <p:regular r:id="rId30"/>
    </p:embeddedFont>
    <p:embeddedFont>
      <p:font typeface="Open Sauce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52928" y="7034551"/>
            <a:ext cx="8553855" cy="49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Tirth Shah, 22BCP230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2928" y="4069570"/>
            <a:ext cx="10756200" cy="32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INDUSTRIAL</a:t>
            </a:r>
          </a:p>
          <a:p>
            <a:pPr algn="l"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VISIT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2156" y="2855791"/>
            <a:ext cx="4597956" cy="6130608"/>
          </a:xfrm>
          <a:custGeom>
            <a:avLst/>
            <a:gdLst/>
            <a:ahLst/>
            <a:cxnLst/>
            <a:rect r="r" b="b" t="t" l="l"/>
            <a:pathLst>
              <a:path h="6130608" w="4597956">
                <a:moveTo>
                  <a:pt x="0" y="0"/>
                </a:moveTo>
                <a:lnTo>
                  <a:pt x="4597956" y="0"/>
                </a:lnTo>
                <a:lnTo>
                  <a:pt x="4597956" y="6130608"/>
                </a:lnTo>
                <a:lnTo>
                  <a:pt x="0" y="613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28080" y="2813010"/>
            <a:ext cx="4662129" cy="6216172"/>
          </a:xfrm>
          <a:custGeom>
            <a:avLst/>
            <a:gdLst/>
            <a:ahLst/>
            <a:cxnLst/>
            <a:rect r="r" b="b" t="t" l="l"/>
            <a:pathLst>
              <a:path h="6216172" w="4662129">
                <a:moveTo>
                  <a:pt x="0" y="0"/>
                </a:moveTo>
                <a:lnTo>
                  <a:pt x="4662128" y="0"/>
                </a:lnTo>
                <a:lnTo>
                  <a:pt x="4662128" y="6216171"/>
                </a:lnTo>
                <a:lnTo>
                  <a:pt x="0" y="6216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41056" y="1371745"/>
            <a:ext cx="7405888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ISRO-SAC-VSSE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9924" y="3718061"/>
            <a:ext cx="12328152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E-INFOCHIPS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2178" y="1449530"/>
            <a:ext cx="7405888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E-INFOCHIPS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68401" y="4371001"/>
            <a:ext cx="4908593" cy="242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eInfochips: A leading technology firm specializing in AI, embedded systems, and product engineering.</a:t>
            </a:r>
          </a:p>
          <a:p>
            <a:pPr algn="l" marL="386293" indent="-193147" lvl="1">
              <a:lnSpc>
                <a:spcPts val="2469"/>
              </a:lnSpc>
              <a:spcBef>
                <a:spcPct val="0"/>
              </a:spcBef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Focus Areas: Advanced technology solutions across various sectors including IoT, AI/ML, and embedded systems.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30425" y="3806371"/>
            <a:ext cx="3795495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28563" y="4371001"/>
            <a:ext cx="4908593" cy="273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Key Products: Innovations in AI and embedded systems.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Team Management: Effective coordination in developing interdisciplinary products.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Exhibition: Showcase of cutting-edge technologies and product demonstrations.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990587" y="3806371"/>
            <a:ext cx="3795495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HIGHLIGHTS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2178" y="1449530"/>
            <a:ext cx="7405888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E-INFOCHIPS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68401" y="4371001"/>
            <a:ext cx="4908593" cy="212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Technological Impressions: Notable advancements in AI and embedded systems.</a:t>
            </a:r>
          </a:p>
          <a:p>
            <a:pPr algn="l" marL="386293" indent="-193147" lvl="1">
              <a:lnSpc>
                <a:spcPts val="2469"/>
              </a:lnSpc>
              <a:spcBef>
                <a:spcPct val="0"/>
              </a:spcBef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Management Insights: Effective team management and timely delivery of interdisciplinary products.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30425" y="3806371"/>
            <a:ext cx="4546569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Detailed Observations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28563" y="4371001"/>
            <a:ext cx="4908593" cy="273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Key Products: Innovations in AI and embedded systems.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Team Management: Effective coordination in developing interdisciplinary products.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Exhibition: Showcase of cutting-edge technologies and product demonstrations.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990587" y="3806371"/>
            <a:ext cx="3931619" cy="85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5"/>
              </a:lnSpc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Educational Value:</a:t>
            </a:r>
          </a:p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4368" y="1910179"/>
            <a:ext cx="10239263" cy="7671806"/>
          </a:xfrm>
          <a:custGeom>
            <a:avLst/>
            <a:gdLst/>
            <a:ahLst/>
            <a:cxnLst/>
            <a:rect r="r" b="b" t="t" l="l"/>
            <a:pathLst>
              <a:path h="7671806" w="10239263">
                <a:moveTo>
                  <a:pt x="0" y="0"/>
                </a:moveTo>
                <a:lnTo>
                  <a:pt x="10239264" y="0"/>
                </a:lnTo>
                <a:lnTo>
                  <a:pt x="10239264" y="7671806"/>
                </a:lnTo>
                <a:lnTo>
                  <a:pt x="0" y="7671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85617" y="401596"/>
            <a:ext cx="4916766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e-Infochips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63252" y="2387178"/>
            <a:ext cx="9161495" cy="6871122"/>
          </a:xfrm>
          <a:custGeom>
            <a:avLst/>
            <a:gdLst/>
            <a:ahLst/>
            <a:cxnLst/>
            <a:rect r="r" b="b" t="t" l="l"/>
            <a:pathLst>
              <a:path h="6871122" w="9161495">
                <a:moveTo>
                  <a:pt x="0" y="0"/>
                </a:moveTo>
                <a:lnTo>
                  <a:pt x="9161496" y="0"/>
                </a:lnTo>
                <a:lnTo>
                  <a:pt x="9161496" y="6871122"/>
                </a:lnTo>
                <a:lnTo>
                  <a:pt x="0" y="6871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85617" y="1274514"/>
            <a:ext cx="4916766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e-Infochips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9924" y="1170135"/>
            <a:ext cx="12328152" cy="760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SAHAJANAND LASER TECHNOLOGIES LIMITED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8112" y="1449530"/>
            <a:ext cx="7405888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SLTL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68401" y="4371001"/>
            <a:ext cx="4908593" cy="242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SLTL: Sahjanand Laser Technologies Limited, specializing in laser solutions across various industries.</a:t>
            </a:r>
          </a:p>
          <a:p>
            <a:pPr algn="l" marL="386293" indent="-193147" lvl="1">
              <a:lnSpc>
                <a:spcPts val="2469"/>
              </a:lnSpc>
              <a:spcBef>
                <a:spcPct val="0"/>
              </a:spcBef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Focus Areas: Laser Systems, Medical, Diamond &amp; Jewellery, RF &amp; Microwave, and Hi-Tech Software Solutions.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30425" y="3806371"/>
            <a:ext cx="3795495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28563" y="4561293"/>
            <a:ext cx="4908593" cy="212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Innovative Solutions: Advanced laser frameworks and high-tech products.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Industry Transformation: Technology designed to enhance and smarten industrial facilities.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990587" y="3996663"/>
            <a:ext cx="3795495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HIGHLIGHTS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8112" y="1449530"/>
            <a:ext cx="7405888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SLTL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68401" y="4371001"/>
            <a:ext cx="4908593" cy="242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Technological Impressions: Innovative laser solutions and their applications across different sectors.</a:t>
            </a:r>
          </a:p>
          <a:p>
            <a:pPr algn="l" marL="386293" indent="-193147" lvl="1">
              <a:lnSpc>
                <a:spcPts val="2469"/>
              </a:lnSpc>
              <a:spcBef>
                <a:spcPct val="0"/>
              </a:spcBef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Impact: How SLTL’s high-end technology is transforming industrial facilities into smart operations.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30425" y="3806371"/>
            <a:ext cx="4339991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Detailed Observations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48009" y="4371001"/>
            <a:ext cx="4908593" cy="242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Learning Experience: Gained insights into the latest advancements in laser technology and its practical applications.</a:t>
            </a:r>
          </a:p>
          <a:p>
            <a:pPr algn="l" marL="386293" indent="-193147" lvl="1">
              <a:lnSpc>
                <a:spcPts val="2469"/>
              </a:lnSpc>
              <a:spcBef>
                <a:spcPct val="0"/>
              </a:spcBef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Impact: Enhanced understanding of SLTL’s contributions to various fields through their innovative solutions.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10033" y="3806371"/>
            <a:ext cx="3795495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Educational Value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2245" y="2096752"/>
            <a:ext cx="11963510" cy="7161548"/>
          </a:xfrm>
          <a:custGeom>
            <a:avLst/>
            <a:gdLst/>
            <a:ahLst/>
            <a:cxnLst/>
            <a:rect r="r" b="b" t="t" l="l"/>
            <a:pathLst>
              <a:path h="7161548" w="11963510">
                <a:moveTo>
                  <a:pt x="0" y="0"/>
                </a:moveTo>
                <a:lnTo>
                  <a:pt x="11963510" y="0"/>
                </a:lnTo>
                <a:lnTo>
                  <a:pt x="11963510" y="7161548"/>
                </a:lnTo>
                <a:lnTo>
                  <a:pt x="0" y="716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53810" y="838200"/>
            <a:ext cx="1980380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SLTL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3040408"/>
            <a:ext cx="1400485" cy="4340491"/>
            <a:chOff x="0" y="0"/>
            <a:chExt cx="368852" cy="11431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143175"/>
            </a:xfrm>
            <a:custGeom>
              <a:avLst/>
              <a:gdLst/>
              <a:ahLst/>
              <a:cxnLst/>
              <a:rect r="r" b="b" t="t" l="l"/>
              <a:pathLst>
                <a:path h="1143175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143175"/>
                  </a:lnTo>
                  <a:lnTo>
                    <a:pt x="0" y="114317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162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13112" y="1316966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24659" y="3265266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24659" y="406238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24659" y="4943542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24659" y="5740662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44260" y="6533038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00737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00737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ISRO-SAC-VSSE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00737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eInfochips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00737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SLTL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00737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29903" y="2182960"/>
            <a:ext cx="8828193" cy="6621145"/>
          </a:xfrm>
          <a:custGeom>
            <a:avLst/>
            <a:gdLst/>
            <a:ahLst/>
            <a:cxnLst/>
            <a:rect r="r" b="b" t="t" l="l"/>
            <a:pathLst>
              <a:path h="6621145" w="8828193">
                <a:moveTo>
                  <a:pt x="0" y="0"/>
                </a:moveTo>
                <a:lnTo>
                  <a:pt x="8828194" y="0"/>
                </a:lnTo>
                <a:lnTo>
                  <a:pt x="8828194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53810" y="838200"/>
            <a:ext cx="1980380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SLTL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9924" y="3984773"/>
            <a:ext cx="12328152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88386" y="1293960"/>
            <a:ext cx="5111229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12549" y="2915701"/>
            <a:ext cx="14262902" cy="429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062" indent="-225531" lvl="1">
              <a:lnSpc>
                <a:spcPts val="4324"/>
              </a:lnSpc>
              <a:buFont typeface="Arial"/>
              <a:buChar char="•"/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visits to ISRO-SAC-VSSE, eInfochips, and SLTL offered invaluable insights into cutting-edge technologies and industry practices. </a:t>
            </a:r>
          </a:p>
          <a:p>
            <a:pPr algn="l">
              <a:lnSpc>
                <a:spcPts val="4324"/>
              </a:lnSpc>
            </a:pPr>
          </a:p>
          <a:p>
            <a:pPr algn="l" marL="451062" indent="-225531" lvl="1">
              <a:lnSpc>
                <a:spcPts val="4324"/>
              </a:lnSpc>
              <a:buFont typeface="Arial"/>
              <a:buChar char="•"/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Each organization demonstrated significant advancements in their respective fields, enhancing our understanding of space technology, AI, and laser systems. </a:t>
            </a:r>
          </a:p>
          <a:p>
            <a:pPr algn="l">
              <a:lnSpc>
                <a:spcPts val="4324"/>
              </a:lnSpc>
            </a:pPr>
          </a:p>
          <a:p>
            <a:pPr algn="l" marL="451062" indent="-225531" lvl="1">
              <a:lnSpc>
                <a:spcPts val="4324"/>
              </a:lnSpc>
              <a:buFont typeface="Arial"/>
              <a:buChar char="•"/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These experiences have not only broadened our knowledge but also highlighted the importance of innovation and effective management in driving technological progress.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70160" y="3989451"/>
            <a:ext cx="8747681" cy="196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766"/>
              </a:lnSpc>
              <a:spcBef>
                <a:spcPct val="0"/>
              </a:spcBef>
            </a:pPr>
            <a:r>
              <a:rPr lang="en-US" sz="10700" spc="1048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9924" y="3581937"/>
            <a:ext cx="12328152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44331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929544" y="5816931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Networking Opportunities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73458" y="5816931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Real-World Exposure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6340" y="5816931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 Development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5774" y="7094910"/>
            <a:ext cx="4468000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Experience industry practices and real-world applications of theory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61860" y="7094910"/>
            <a:ext cx="4468000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Connect with industry professionals and explore career prospects.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77781" y="7252072"/>
            <a:ext cx="4468000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Learn latest technologies and tools for future career readiness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86113" y="957127"/>
            <a:ext cx="9515774" cy="259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84"/>
              </a:lnSpc>
              <a:spcBef>
                <a:spcPct val="0"/>
              </a:spcBef>
            </a:pPr>
            <a:r>
              <a:rPr lang="en-US" sz="7235" spc="70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OBJECTIVES OF INDUSTRIAL VISIT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44331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929544" y="5816931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eInfochips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73458" y="5816931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ISRO-SAC-VSSE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45465" y="5816931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SLTL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5774" y="7094910"/>
            <a:ext cx="4468000" cy="12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Showcases SAC’s space contributions, with engaging exhibits and detailed explanations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61860" y="7094910"/>
            <a:ext cx="4468000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Provides advanced AI, embedded systems, and interdisciplinary products, with effective team management and engaging exhibits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77781" y="7252072"/>
            <a:ext cx="4468000" cy="12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Offers innovative laser solutions across various industries, transforming facilities with high-end technology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86113" y="957127"/>
            <a:ext cx="9515774" cy="259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84"/>
              </a:lnSpc>
              <a:spcBef>
                <a:spcPct val="0"/>
              </a:spcBef>
            </a:pPr>
            <a:r>
              <a:rPr lang="en-US" sz="7235" spc="70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INDUSTRIES VISITED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9924" y="3581937"/>
            <a:ext cx="12328152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ISRO-SAC-VSSE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2178" y="1449530"/>
            <a:ext cx="7405888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ISRO-SAC-VSSE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68401" y="4371001"/>
            <a:ext cx="4908593" cy="273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ISRO-SAC: The Space Applications Centre (SAC) is a unit of ISRO focusing on space-based applications.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Vikram Sarabhai Space Exhibition (VSSE): A showcase of SAC’s advancements in space technology and GIS softwar</a:t>
            </a:r>
          </a:p>
          <a:p>
            <a:pPr algn="l" marL="0" indent="0" lvl="0">
              <a:lnSpc>
                <a:spcPts val="246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30425" y="3806371"/>
            <a:ext cx="3795495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28563" y="4371001"/>
            <a:ext cx="4908593" cy="3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SAC’s GIS Software: Widely used globally for scientific and engineering purposes.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Key Achievements: Contributions to satellite technology, space research, and remote sensing.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Exhibition Features: Demonstrations of SAC’s journey, innovations, and milestones.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990587" y="3806371"/>
            <a:ext cx="3795495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HIGHLIGHTS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2178" y="1449530"/>
            <a:ext cx="7405888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ISRO-SAC-VSSE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68401" y="4371001"/>
            <a:ext cx="4908593" cy="3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Technological Impressions: Insight into SAC’s role in developing GIS software and space technology.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Exhibition Highlights: Effective display of SAC’s history and contributions through detailed descriptions and interactive elements.</a:t>
            </a:r>
          </a:p>
          <a:p>
            <a:pPr algn="l" marL="0" indent="0" lvl="0">
              <a:lnSpc>
                <a:spcPts val="246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030425" y="3806371"/>
            <a:ext cx="4546569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Detailed Observations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8563" y="4371001"/>
            <a:ext cx="4908593" cy="3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Enhanced Learning: The exhibition provided a comprehensive understanding of SAC’s contributions to space and GIS technologies.</a:t>
            </a:r>
          </a:p>
          <a:p>
            <a:pPr algn="l" marL="386293" indent="-193147" lvl="1">
              <a:lnSpc>
                <a:spcPts val="2469"/>
              </a:lnSpc>
              <a:buFont typeface="Arial"/>
              <a:buChar char="•"/>
            </a:pPr>
            <a:r>
              <a:rPr lang="en-US" sz="1789" spc="17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Impact: Gained a deeper appreciation for SAC’s innovations and their impact on various scientific fields.</a:t>
            </a:r>
          </a:p>
          <a:p>
            <a:pPr algn="l">
              <a:lnSpc>
                <a:spcPts val="246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990587" y="3806371"/>
            <a:ext cx="3795495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Educational Value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56142" y="1839490"/>
            <a:ext cx="11503468" cy="7742496"/>
          </a:xfrm>
          <a:custGeom>
            <a:avLst/>
            <a:gdLst/>
            <a:ahLst/>
            <a:cxnLst/>
            <a:rect r="r" b="b" t="t" l="l"/>
            <a:pathLst>
              <a:path h="7742496" w="11503468">
                <a:moveTo>
                  <a:pt x="0" y="0"/>
                </a:moveTo>
                <a:lnTo>
                  <a:pt x="11503468" y="0"/>
                </a:lnTo>
                <a:lnTo>
                  <a:pt x="11503468" y="7742495"/>
                </a:lnTo>
                <a:lnTo>
                  <a:pt x="0" y="7742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04932" y="535556"/>
            <a:ext cx="7405888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ISRO-SAC-VSSE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DAGNVjP1tGI</dc:identifier>
  <dcterms:modified xsi:type="dcterms:W3CDTF">2011-08-01T06:04:30Z</dcterms:modified>
  <cp:revision>1</cp:revision>
  <dc:title>22BCP230</dc:title>
</cp:coreProperties>
</file>